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013B-9068-4029-97A5-B28EA75C6D20}" type="datetimeFigureOut">
              <a:rPr lang="de-DE" smtClean="0"/>
              <a:t>31.01.2020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4106-1656-4359-A6AC-5FB53F01E7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111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013B-9068-4029-97A5-B28EA75C6D20}" type="datetimeFigureOut">
              <a:rPr lang="de-DE" smtClean="0"/>
              <a:t>31.01.2020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4106-1656-4359-A6AC-5FB53F01E7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0421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013B-9068-4029-97A5-B28EA75C6D20}" type="datetimeFigureOut">
              <a:rPr lang="de-DE" smtClean="0"/>
              <a:t>31.01.2020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4106-1656-4359-A6AC-5FB53F01E7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089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013B-9068-4029-97A5-B28EA75C6D20}" type="datetimeFigureOut">
              <a:rPr lang="de-DE" smtClean="0"/>
              <a:t>31.01.2020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4106-1656-4359-A6AC-5FB53F01E7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106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013B-9068-4029-97A5-B28EA75C6D20}" type="datetimeFigureOut">
              <a:rPr lang="de-DE" smtClean="0"/>
              <a:t>31.01.2020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4106-1656-4359-A6AC-5FB53F01E7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5735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013B-9068-4029-97A5-B28EA75C6D20}" type="datetimeFigureOut">
              <a:rPr lang="de-DE" smtClean="0"/>
              <a:t>31.01.2020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4106-1656-4359-A6AC-5FB53F01E7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1346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013B-9068-4029-97A5-B28EA75C6D20}" type="datetimeFigureOut">
              <a:rPr lang="de-DE" smtClean="0"/>
              <a:t>31.01.2020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4106-1656-4359-A6AC-5FB53F01E7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137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013B-9068-4029-97A5-B28EA75C6D20}" type="datetimeFigureOut">
              <a:rPr lang="de-DE" smtClean="0"/>
              <a:t>31.01.2020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4106-1656-4359-A6AC-5FB53F01E7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195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013B-9068-4029-97A5-B28EA75C6D20}" type="datetimeFigureOut">
              <a:rPr lang="de-DE" smtClean="0"/>
              <a:t>31.01.2020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4106-1656-4359-A6AC-5FB53F01E7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38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013B-9068-4029-97A5-B28EA75C6D20}" type="datetimeFigureOut">
              <a:rPr lang="de-DE" smtClean="0"/>
              <a:t>31.01.2020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4106-1656-4359-A6AC-5FB53F01E7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1470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013B-9068-4029-97A5-B28EA75C6D20}" type="datetimeFigureOut">
              <a:rPr lang="de-DE" smtClean="0"/>
              <a:t>31.01.2020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4106-1656-4359-A6AC-5FB53F01E7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4995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A013B-9068-4029-97A5-B28EA75C6D20}" type="datetimeFigureOut">
              <a:rPr lang="de-DE" smtClean="0"/>
              <a:t>31.01.2020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F4106-1656-4359-A6AC-5FB53F01E7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459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571" y="288759"/>
            <a:ext cx="8192210" cy="564294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803006" y="1029903"/>
            <a:ext cx="3311091" cy="3936733"/>
          </a:xfrm>
          <a:prstGeom prst="ellipse">
            <a:avLst/>
          </a:prstGeom>
          <a:noFill/>
          <a:ln w="793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747571" y="6044322"/>
            <a:ext cx="3410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Bild 1: Urkataster 1832 </a:t>
            </a:r>
          </a:p>
          <a:p>
            <a:r>
              <a:rPr lang="de-DE" dirty="0" smtClean="0"/>
              <a:t>Fluchtburg </a:t>
            </a:r>
            <a:r>
              <a:rPr lang="de-DE" dirty="0" smtClean="0"/>
              <a:t>umgeben von </a:t>
            </a:r>
            <a:r>
              <a:rPr lang="de-DE" dirty="0" smtClean="0"/>
              <a:t>Wällen?)</a:t>
            </a:r>
            <a:endParaRPr lang="de-DE" dirty="0"/>
          </a:p>
        </p:txBody>
      </p:sp>
      <p:sp>
        <p:nvSpPr>
          <p:cNvPr id="8" name="Ellipse 7"/>
          <p:cNvSpPr/>
          <p:nvPr/>
        </p:nvSpPr>
        <p:spPr>
          <a:xfrm>
            <a:off x="2599961" y="431532"/>
            <a:ext cx="3078943" cy="2918059"/>
          </a:xfrm>
          <a:prstGeom prst="ellipse">
            <a:avLst/>
          </a:prstGeom>
          <a:noFill/>
          <a:ln w="793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9197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269" y="800882"/>
            <a:ext cx="8410042" cy="581148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203269" y="339634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Bild 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3772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306" y="709229"/>
            <a:ext cx="6736664" cy="5220152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231111" y="2377440"/>
            <a:ext cx="1295846" cy="135163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319689" y="221038"/>
            <a:ext cx="257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Bild 3: </a:t>
            </a:r>
            <a:r>
              <a:rPr lang="de-DE" dirty="0" err="1" smtClean="0"/>
              <a:t>Thieplatz</a:t>
            </a:r>
            <a:r>
              <a:rPr lang="de-DE" dirty="0" smtClean="0"/>
              <a:t>? Motte?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6963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293" y="574005"/>
            <a:ext cx="9556308" cy="6142252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6702748" y="1494678"/>
            <a:ext cx="2760134" cy="2311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2877954" y="115160"/>
            <a:ext cx="2947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Bild 4: Thieplatz</a:t>
            </a:r>
            <a:r>
              <a:rPr lang="de-DE" dirty="0" smtClean="0"/>
              <a:t>? Turmhügel?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8142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Breitbild</PresentationFormat>
  <Paragraphs>5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Timo Beiermann</dc:creator>
  <cp:lastModifiedBy>Timo Beiermann</cp:lastModifiedBy>
  <cp:revision>2</cp:revision>
  <dcterms:created xsi:type="dcterms:W3CDTF">2020-01-22T15:04:15Z</dcterms:created>
  <dcterms:modified xsi:type="dcterms:W3CDTF">2020-01-31T22:25:54Z</dcterms:modified>
</cp:coreProperties>
</file>